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4" d="100"/>
          <a:sy n="34" d="100"/>
        </p:scale>
        <p:origin x="83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05/05/1444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الرابعة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039" y="3068960"/>
            <a:ext cx="8380242" cy="216024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IQ" smtClean="0"/>
              <a:t>	يعد </a:t>
            </a:r>
            <a:r>
              <a:rPr lang="ar-IQ" dirty="0" smtClean="0"/>
              <a:t>المنهج الوصفي من اقدم المناهج العلمية ظهر حينما بدأ الانسان يواجه قوى تهدد وجوده فكان ينبغي لهُ </a:t>
            </a:r>
            <a:r>
              <a:rPr lang="ar-IQ" smtClean="0"/>
              <a:t>ان يثبت وجوده.</a:t>
            </a: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49760" y="170080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منهج البحث الوصفي</a:t>
            </a:r>
            <a:endParaRPr lang="ar-IQ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1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1_سمة Office</vt:lpstr>
      <vt:lpstr>المحاضرة الرابعة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Emmad2020</cp:lastModifiedBy>
  <cp:revision>5</cp:revision>
  <dcterms:created xsi:type="dcterms:W3CDTF">2019-12-11T09:33:04Z</dcterms:created>
  <dcterms:modified xsi:type="dcterms:W3CDTF">2022-11-28T20:15:17Z</dcterms:modified>
</cp:coreProperties>
</file>